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13" name="cashreg.wav"/>
          </p:stSnd>
        </p:sndAc>
      </p:transition>
    </mc:Choice>
    <mc:Fallback xmlns="">
      <p:transition spd="slow" advClick="0">
        <p:sndAc>
          <p:stSnd>
            <p:snd r:embed="rId15" name="cashreg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e.es/alacarta/videos/el-quijote/quijote-capitulo-1/3573734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7011-0786-4A2B-AF67-BDF25BCA1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batalla</a:t>
            </a:r>
            <a:r>
              <a:rPr lang="en-US" dirty="0"/>
              <a:t> de los </a:t>
            </a:r>
            <a:r>
              <a:rPr lang="en-US" dirty="0" err="1"/>
              <a:t>mercaderes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C4BC5-5E40-432D-8070-E94277EC7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LE DIJO EL mercader despuÉs?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351" y="1853754"/>
            <a:ext cx="3048264" cy="424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083" y="1425693"/>
            <a:ext cx="2131303" cy="3038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653" y="1658851"/>
            <a:ext cx="2725295" cy="25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6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658224"/>
            <a:ext cx="9603275" cy="1049235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hizo</a:t>
            </a:r>
            <a:r>
              <a:rPr lang="en-US" dirty="0"/>
              <a:t> don </a:t>
            </a:r>
            <a:r>
              <a:rPr lang="en-US" dirty="0" err="1"/>
              <a:t>quijote</a:t>
            </a:r>
            <a:r>
              <a:rPr lang="en-US" dirty="0"/>
              <a:t>? ¿</a:t>
            </a:r>
            <a:r>
              <a:rPr lang="en-US" dirty="0" err="1"/>
              <a:t>QuÉ</a:t>
            </a:r>
            <a:r>
              <a:rPr lang="en-US" dirty="0"/>
              <a:t> le </a:t>
            </a:r>
            <a:r>
              <a:rPr lang="en-US" dirty="0" err="1"/>
              <a:t>ocurriÓ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397" y="1861595"/>
            <a:ext cx="5619720" cy="37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4" name="cashreg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54" y="1812225"/>
            <a:ext cx="3028950" cy="385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606" y="1329136"/>
            <a:ext cx="5333369" cy="4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5" name="cashreg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hizo</a:t>
            </a:r>
            <a:r>
              <a:rPr lang="en-US" dirty="0"/>
              <a:t> el </a:t>
            </a:r>
            <a:r>
              <a:rPr lang="en-US" dirty="0" err="1"/>
              <a:t>labrador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B2A0D-1123-4207-B93B-B87E28A5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454" y="1329136"/>
            <a:ext cx="6114771" cy="40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4" name="cashreg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14C2A-D9F8-4DAE-AF22-D4DFAD890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5079683" cy="6140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B1F82-54B0-48AA-A449-4C1413ED3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262" y="128004"/>
            <a:ext cx="5011825" cy="44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5" name="cashreg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26BC-BC30-4C6F-90E5-748C1087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E8B16-3ACE-4591-913C-F0F9BD629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4105" y="158262"/>
            <a:ext cx="3897255" cy="5510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4BD082-9949-4DC8-B330-1E04DCF33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" y="534261"/>
            <a:ext cx="3575413" cy="50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5" name="cashreg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875E-6137-469B-AEC4-D115E54C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BB8D-DD68-4F30-B0EE-A4824AB6F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http://www.rtve.es/alacarta/videos/el-quijote/quijote-capitulo-1/3573734/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4" name="cashreg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0359-F820-4236-8FC7-40F734EA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4146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6AA3-024D-4995-92C9-ECCAFF379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23926"/>
            <a:ext cx="9603275" cy="45424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1)</a:t>
            </a:r>
            <a:r>
              <a:rPr lang="en-US" sz="2800" dirty="0"/>
              <a:t>Encrucijada. Lugar de </a:t>
            </a:r>
            <a:r>
              <a:rPr lang="en-US" sz="2800" dirty="0" err="1"/>
              <a:t>donde</a:t>
            </a:r>
            <a:r>
              <a:rPr lang="en-US" sz="2800" dirty="0"/>
              <a:t> </a:t>
            </a:r>
            <a:r>
              <a:rPr lang="en-US" sz="2800" dirty="0" err="1"/>
              <a:t>parten</a:t>
            </a:r>
            <a:r>
              <a:rPr lang="en-US" sz="2800" dirty="0"/>
              <a:t> </a:t>
            </a:r>
            <a:r>
              <a:rPr lang="en-US" sz="2800" dirty="0" err="1"/>
              <a:t>varios</a:t>
            </a:r>
            <a:r>
              <a:rPr lang="en-US" sz="2800" dirty="0"/>
              <a:t> </a:t>
            </a:r>
            <a:r>
              <a:rPr lang="en-US" sz="2800" dirty="0" err="1"/>
              <a:t>caminos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06739-5F32-48E4-A016-9F9B630B8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3061652"/>
            <a:ext cx="2635885" cy="21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4" name="cashreg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30DD-2AB2-4616-8246-8BD8A93E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BFCB-85FF-4EE3-9FCC-3E2936D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14450"/>
            <a:ext cx="9603275" cy="415189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Mercader. </a:t>
            </a:r>
            <a:r>
              <a:rPr lang="en-US" sz="2800" dirty="0" err="1"/>
              <a:t>Comerciante</a:t>
            </a:r>
            <a:r>
              <a:rPr lang="en-US" sz="2800" dirty="0"/>
              <a:t> o persona que se </a:t>
            </a:r>
            <a:r>
              <a:rPr lang="en-US" sz="2800" dirty="0" err="1"/>
              <a:t>dedica</a:t>
            </a:r>
            <a:r>
              <a:rPr lang="en-US" sz="2800" dirty="0"/>
              <a:t> al </a:t>
            </a:r>
            <a:r>
              <a:rPr lang="en-US" sz="2800" dirty="0" err="1"/>
              <a:t>comercio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Sin par. Sin </a:t>
            </a:r>
            <a:r>
              <a:rPr lang="en-US" sz="2800" dirty="0" err="1"/>
              <a:t>igual</a:t>
            </a:r>
            <a:r>
              <a:rPr lang="en-US" sz="2800" dirty="0"/>
              <a:t> o </a:t>
            </a:r>
            <a:r>
              <a:rPr lang="en-US" sz="2800" dirty="0" err="1"/>
              <a:t>comparación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Soberbio</a:t>
            </a:r>
            <a:r>
              <a:rPr lang="en-US" sz="2800" dirty="0"/>
              <a:t>. </a:t>
            </a:r>
            <a:r>
              <a:rPr lang="en-US" sz="2800" dirty="0" err="1"/>
              <a:t>Arrogante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Aguardar</a:t>
            </a:r>
            <a:r>
              <a:rPr lang="en-US" sz="2800" dirty="0"/>
              <a:t>. </a:t>
            </a:r>
            <a:r>
              <a:rPr lang="en-US" sz="2800" dirty="0" err="1"/>
              <a:t>Esperar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Suplicar</a:t>
            </a:r>
            <a:r>
              <a:rPr lang="en-US" sz="2800" dirty="0"/>
              <a:t>. </a:t>
            </a:r>
            <a:r>
              <a:rPr lang="en-US" sz="2800" dirty="0" err="1"/>
              <a:t>Pedir</a:t>
            </a:r>
            <a:r>
              <a:rPr lang="en-US" sz="2800" dirty="0"/>
              <a:t> con </a:t>
            </a:r>
            <a:r>
              <a:rPr lang="en-US" sz="2800" dirty="0" err="1"/>
              <a:t>humildad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Causar</a:t>
            </a:r>
            <a:r>
              <a:rPr lang="en-US" sz="2800" dirty="0"/>
              <a:t> </a:t>
            </a:r>
            <a:r>
              <a:rPr lang="en-US" sz="2800" dirty="0" err="1"/>
              <a:t>perjuicio</a:t>
            </a:r>
            <a:r>
              <a:rPr lang="en-US" sz="2800" dirty="0"/>
              <a:t>. </a:t>
            </a:r>
            <a:r>
              <a:rPr lang="en-US" sz="2800" dirty="0" err="1"/>
              <a:t>Causar</a:t>
            </a:r>
            <a:r>
              <a:rPr lang="en-US" sz="2800" dirty="0"/>
              <a:t> </a:t>
            </a:r>
            <a:r>
              <a:rPr lang="en-US" sz="2800" dirty="0" err="1"/>
              <a:t>daño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Cautivo</a:t>
            </a:r>
            <a:r>
              <a:rPr lang="en-US" sz="2800" dirty="0"/>
              <a:t>. </a:t>
            </a:r>
            <a:r>
              <a:rPr lang="en-US" sz="2800" dirty="0" err="1"/>
              <a:t>Prisionero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8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C215-E8D9-430B-9837-BA2E8F32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E06B-0A23-4074-94D2-30CC648C5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Tuerto. Sin vista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uno</a:t>
            </a:r>
            <a:r>
              <a:rPr lang="en-US" sz="3200" dirty="0"/>
              <a:t> de los </a:t>
            </a:r>
            <a:r>
              <a:rPr lang="en-US" sz="3200" dirty="0" err="1"/>
              <a:t>ojos</a:t>
            </a:r>
            <a:r>
              <a:rPr lang="en-US" sz="3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Voluntad</a:t>
            </a:r>
            <a:r>
              <a:rPr lang="en-US" sz="3200" dirty="0"/>
              <a:t>. </a:t>
            </a:r>
            <a:r>
              <a:rPr lang="en-US" sz="3200" dirty="0" err="1"/>
              <a:t>Deseo</a:t>
            </a:r>
            <a:r>
              <a:rPr lang="en-US" sz="3200" dirty="0"/>
              <a:t> o </a:t>
            </a:r>
            <a:r>
              <a:rPr lang="en-US" sz="3200" dirty="0" err="1"/>
              <a:t>determinación</a:t>
            </a:r>
            <a:r>
              <a:rPr lang="en-US" sz="3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La </a:t>
            </a:r>
            <a:r>
              <a:rPr lang="en-US" sz="3200" dirty="0" err="1"/>
              <a:t>manía</a:t>
            </a:r>
            <a:r>
              <a:rPr lang="en-US" sz="3200" dirty="0"/>
              <a:t>. La </a:t>
            </a:r>
            <a:r>
              <a:rPr lang="en-US" sz="3200" dirty="0" err="1"/>
              <a:t>locura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El </a:t>
            </a:r>
            <a:r>
              <a:rPr lang="en-US" sz="3200" dirty="0" err="1"/>
              <a:t>encantador</a:t>
            </a:r>
            <a:r>
              <a:rPr lang="en-US" sz="3200" dirty="0"/>
              <a:t>. Persona que </a:t>
            </a:r>
            <a:r>
              <a:rPr lang="en-US" sz="3200" dirty="0" err="1"/>
              <a:t>sabe</a:t>
            </a:r>
            <a:r>
              <a:rPr lang="en-US" sz="3200" dirty="0"/>
              <a:t> </a:t>
            </a:r>
            <a:r>
              <a:rPr lang="en-US" sz="3200" dirty="0" err="1"/>
              <a:t>usar</a:t>
            </a:r>
            <a:r>
              <a:rPr lang="en-US" sz="3200" dirty="0"/>
              <a:t> </a:t>
            </a:r>
            <a:r>
              <a:rPr lang="en-US" sz="3200" dirty="0" err="1"/>
              <a:t>artes</a:t>
            </a:r>
            <a:r>
              <a:rPr lang="en-US" sz="3200" dirty="0"/>
              <a:t> </a:t>
            </a:r>
            <a:r>
              <a:rPr lang="en-US" sz="3200" dirty="0" err="1"/>
              <a:t>mágicas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3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-202970"/>
            <a:ext cx="4556068" cy="68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4" name="cashreg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422" y="1079754"/>
            <a:ext cx="6304318" cy="41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4" name="cashreg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9" y="1329136"/>
            <a:ext cx="3158230" cy="3722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963" y="1186902"/>
            <a:ext cx="4409815" cy="37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5" name="cashreg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¿QUÉ LE DIJO EL </a:t>
            </a:r>
            <a:r>
              <a:rPr lang="en-US" dirty="0" err="1"/>
              <a:t>mercader</a:t>
            </a:r>
            <a:r>
              <a:rPr lang="en-US" dirty="0"/>
              <a:t> PRIMERO?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1" y="1329136"/>
            <a:ext cx="3049092" cy="42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4" name="cashreg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contestÓ</a:t>
            </a:r>
            <a:r>
              <a:rPr lang="en-US" dirty="0"/>
              <a:t> don </a:t>
            </a:r>
            <a:r>
              <a:rPr lang="en-US" dirty="0" err="1"/>
              <a:t>quijote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62" y="1703294"/>
            <a:ext cx="4075488" cy="40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4" name="cashreg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117</TotalTime>
  <Words>142</Words>
  <Application>Microsoft Office PowerPoint</Application>
  <PresentationFormat>Widescreen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La batalla de los mercaderes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LE DIJO EL mercader PRIMERO?</vt:lpstr>
      <vt:lpstr>¿Qué contestÓ don quijote?</vt:lpstr>
      <vt:lpstr>¿QUÉ LE DIJO EL mercader despuÉs?</vt:lpstr>
      <vt:lpstr>¿Qué hizo don quijote? ¿QuÉ le ocurriÓ?</vt:lpstr>
      <vt:lpstr>PowerPoint Presentation</vt:lpstr>
      <vt:lpstr>¿Qué hizo el labrador?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batalla de los mercaderes</dc:title>
  <dc:creator>Francisco Ormazabal-Orta</dc:creator>
  <cp:lastModifiedBy>Francisco Ormazabal-Orta</cp:lastModifiedBy>
  <cp:revision>11</cp:revision>
  <dcterms:created xsi:type="dcterms:W3CDTF">2019-11-14T15:02:00Z</dcterms:created>
  <dcterms:modified xsi:type="dcterms:W3CDTF">2019-11-15T15:43:40Z</dcterms:modified>
</cp:coreProperties>
</file>